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0E1E-E45A-184D-52F6-6049E9AA3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77968-EBD4-4C8C-DB95-7F6E20EFC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38B2C-FA36-90B4-A4C1-27DA14AF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DC8C9-CEEB-7282-0F63-19560602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87D8-5C91-EDE0-9571-15538BAE8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300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FA99-4013-4573-EB4B-04E4C85F3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25311-2D61-105C-396F-C844FE2D5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D4662-3CE8-50C7-0920-404067D4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7E057-68ED-C71F-87EE-25CC5EC8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B9289-0C13-1497-3870-91D3D96F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092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42C24-090F-49D3-FB04-92D5D436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4B4F8-5281-73D2-3A48-41E07A43C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CFB85-1F00-CB15-390E-6FA6D1DA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9BFF8-7C58-F118-E3CE-ED38D5CA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50782-8850-5F36-C559-40D484D44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555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82D05-78FC-B212-DE4B-ACA65041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C5DC6-446C-04C1-780D-499044B5C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CEBEB-9203-53CD-5D84-B3F37A871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462D6-42D8-348E-284B-83D046622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8DF6B-66FC-536D-E0E3-12CECDAD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A6F10-E39A-7D84-FF5F-F4578B82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485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4304-E325-C4BC-671C-12771033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A7D05-C46C-CD2C-166D-0FC2E375B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E3CA9-4F24-21D4-4AAE-23D0006BA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BC094-A030-FA19-998C-FF47C21E9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803F77-AB1E-DCEB-E05D-3CD3618B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F4EA88-18F7-CA21-B0F6-7435637FA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A7BC03-1F6D-88C2-6CA1-B0AE8513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E6E17-70E0-A7E4-4084-75D751B3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258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4195-418E-4237-AA0B-E322981D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62505E-161E-3DFE-4101-AB07BA45D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B3F17-17DC-8928-BED3-6CE84111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76641-16F7-8246-588D-45FCDB2E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2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CEE37-3A84-1A17-ECD4-8C615D4B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0BB807-0F4C-9420-B87D-FB98976E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97F51-5318-7367-2A7F-C478B3DF3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144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3F82-F683-428D-BDCD-5C73EFBAB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ED155-0B93-2F8D-5348-35E64DE59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2C02E-B2D7-20AA-F4FF-8FDDA933C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98CC9-EDCB-47CE-8AE3-93A0F262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DBE7E-E6DF-6D4C-F394-38A63BE4E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8A7A1-429B-A745-7ACF-FBE2F518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946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77DA8-9117-C7EF-B7D3-BE326C7A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7CE7D7-FE61-919A-8BEC-27C76FA70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20CA6-56FE-2E3C-D4F2-D066770AB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6A80F-36AA-F8BA-29DD-6825ECCB2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EF9A1-136F-A4AC-2C4F-064AE06C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C0408C-D167-F635-95E9-B40853000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1653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4930-5E09-44A2-15B9-8EE703C9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C629B1-AEBA-58B5-24B2-E7C0D926F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0D03A-F55B-719B-2BDD-D61ABE3A0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C2AF6-B741-3EA9-7461-DAE01F95F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19978-6463-37D0-9AC0-9055BDF1A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498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87DE9A-F825-3EBA-DAC0-8D7620B31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9E8BD-D595-0CAF-9017-4636C3C55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07A16-580B-7435-4FA6-7D0AFBC5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27583-564A-44E9-00AA-ABAD863B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C866D-1ABA-9193-6DD6-F8FB7FFC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26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EE8A3B-DBFB-47E9-7A3F-6801A09F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54D22-CD41-5EB3-F8C3-C309BA989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55890-B54F-B3BF-9AB1-47B5D4AAD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AB671-8755-4A04-B3A4-40DCE2DCD4D4}" type="datetimeFigureOut">
              <a:rPr lang="es-CO" smtClean="0"/>
              <a:t>16/07/2026</a:t>
            </a:fld>
            <a:endParaRPr lang="es-C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8E97-6FF6-F31B-C45F-AF233FEBC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449E-A52C-E1B8-7695-44D44C9E5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4B437E-A524-43DE-9C11-3BAC0250EE8E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98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ACE0-639C-D723-D254-CF84BA78B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2886"/>
            <a:ext cx="9144000" cy="922627"/>
          </a:xfrm>
        </p:spPr>
        <p:txBody>
          <a:bodyPr>
            <a:normAutofit/>
          </a:bodyPr>
          <a:lstStyle/>
          <a:p>
            <a:pPr algn="l"/>
            <a:r>
              <a:rPr lang="es-CO" sz="4000" b="1" dirty="0">
                <a:latin typeface="Arial" panose="020B0604020202020204" pitchFamily="34" charset="0"/>
                <a:cs typeface="Arial" panose="020B0604020202020204" pitchFamily="34" charset="0"/>
              </a:rPr>
              <a:t>Añadir título de la ponencia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29FC8-2694-FFE8-DA01-CD0F954DA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632364"/>
            <a:ext cx="8586355" cy="595889"/>
          </a:xfrm>
        </p:spPr>
        <p:txBody>
          <a:bodyPr/>
          <a:lstStyle/>
          <a:p>
            <a:pPr algn="l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Añadir subtítulos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6534762-7EC6-47BF-B221-E122F7417150}"/>
              </a:ext>
            </a:extLst>
          </p:cNvPr>
          <p:cNvSpPr txBox="1">
            <a:spLocks/>
          </p:cNvSpPr>
          <p:nvPr/>
        </p:nvSpPr>
        <p:spPr>
          <a:xfrm>
            <a:off x="1523999" y="3764829"/>
            <a:ext cx="8586355" cy="595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Añadir nombre de los autores</a:t>
            </a:r>
          </a:p>
        </p:txBody>
      </p:sp>
    </p:spTree>
    <p:extLst>
      <p:ext uri="{BB962C8B-B14F-4D97-AF65-F5344CB8AC3E}">
        <p14:creationId xmlns:p14="http://schemas.microsoft.com/office/powerpoint/2010/main" val="10329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96A7D9-C735-BFCF-2A0B-1F602560E3B1}"/>
              </a:ext>
            </a:extLst>
          </p:cNvPr>
          <p:cNvSpPr txBox="1">
            <a:spLocks/>
          </p:cNvSpPr>
          <p:nvPr/>
        </p:nvSpPr>
        <p:spPr>
          <a:xfrm>
            <a:off x="1524000" y="1392886"/>
            <a:ext cx="9144000" cy="922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dirty="0">
                <a:latin typeface="Arial" panose="020B0604020202020204" pitchFamily="34" charset="0"/>
                <a:cs typeface="Arial" panose="020B0604020202020204" pitchFamily="34" charset="0"/>
              </a:rPr>
              <a:t>Añadir título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E215B5B-966B-BB1C-0459-A66D8B6371D2}"/>
              </a:ext>
            </a:extLst>
          </p:cNvPr>
          <p:cNvSpPr txBox="1">
            <a:spLocks/>
          </p:cNvSpPr>
          <p:nvPr/>
        </p:nvSpPr>
        <p:spPr>
          <a:xfrm>
            <a:off x="1523999" y="2632364"/>
            <a:ext cx="8586355" cy="595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Añadir texto</a:t>
            </a:r>
          </a:p>
        </p:txBody>
      </p:sp>
    </p:spTree>
    <p:extLst>
      <p:ext uri="{BB962C8B-B14F-4D97-AF65-F5344CB8AC3E}">
        <p14:creationId xmlns:p14="http://schemas.microsoft.com/office/powerpoint/2010/main" val="734594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FED4F46-B519-44A2-ED16-5E9BE466C825}"/>
              </a:ext>
            </a:extLst>
          </p:cNvPr>
          <p:cNvSpPr txBox="1">
            <a:spLocks/>
          </p:cNvSpPr>
          <p:nvPr/>
        </p:nvSpPr>
        <p:spPr>
          <a:xfrm>
            <a:off x="1524000" y="2639795"/>
            <a:ext cx="9144000" cy="922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400" b="1" dirty="0"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3897699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Añadir título de la ponencia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Roger Reyes</dc:creator>
  <cp:lastModifiedBy>Roger Reyes</cp:lastModifiedBy>
  <cp:revision>3</cp:revision>
  <dcterms:created xsi:type="dcterms:W3CDTF">2026-07-16T19:56:28Z</dcterms:created>
  <dcterms:modified xsi:type="dcterms:W3CDTF">2026-07-16T20:39:31Z</dcterms:modified>
</cp:coreProperties>
</file>