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59" r:id="rId3"/>
    <p:sldId id="258" r:id="rId4"/>
  </p:sldIdLst>
  <p:sldSz cx="12192000" cy="6858000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22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68" d="100"/>
          <a:sy n="68" d="100"/>
        </p:scale>
        <p:origin x="6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01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BBAC7065-B580-4225-B133-5EF85D434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V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4308F8F-5778-41B4-950B-A1A8AA10C1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5B6BF0-3F65-4621-B421-DB4E1D26B8A5}" type="datetimeFigureOut">
              <a:rPr lang="es-VE" smtClean="0"/>
              <a:t>25/4/2026</a:t>
            </a:fld>
            <a:endParaRPr lang="es-V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9A0C75-B893-4155-908C-EDBCA8C0BDF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V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79EB5F4-42F5-4D63-8FDB-AD9F22A228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5C297-DAE3-4E5A-8653-D3D909A3911B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099253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V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BC6477-8CE9-415F-8129-587A64A68FFE}" type="datetimeFigureOut">
              <a:rPr lang="es-VE" smtClean="0"/>
              <a:t>25/4/2026</a:t>
            </a:fld>
            <a:endParaRPr lang="es-V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V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V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6E8F38-7685-4AF1-8A4C-10011773AB3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209843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769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43B8B5F1-4896-4781-A0CC-8FA3BBCBE4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38609" y="1798638"/>
            <a:ext cx="5530850" cy="664343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VE" dirty="0"/>
              <a:t>Añadir un título</a:t>
            </a:r>
          </a:p>
        </p:txBody>
      </p:sp>
      <p:sp>
        <p:nvSpPr>
          <p:cNvPr id="11" name="Marcador de texto 9">
            <a:extLst>
              <a:ext uri="{FF2B5EF4-FFF2-40B4-BE49-F238E27FC236}">
                <a16:creationId xmlns:a16="http://schemas.microsoft.com/office/drawing/2014/main" id="{DA712608-B52B-4126-B6AB-4FE04BF335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38609" y="2764657"/>
            <a:ext cx="7772656" cy="2426775"/>
          </a:xfrm>
        </p:spPr>
        <p:txBody>
          <a:bodyPr>
            <a:normAutofit/>
          </a:bodyPr>
          <a:lstStyle>
            <a:lvl1pPr marL="0" indent="0">
              <a:buNone/>
              <a:defRPr sz="1800" b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VE" dirty="0"/>
              <a:t>Añadir texto</a:t>
            </a:r>
          </a:p>
        </p:txBody>
      </p:sp>
    </p:spTree>
    <p:extLst>
      <p:ext uri="{BB962C8B-B14F-4D97-AF65-F5344CB8AC3E}">
        <p14:creationId xmlns:p14="http://schemas.microsoft.com/office/powerpoint/2010/main" val="23283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E4E9D1-9EB5-4D7C-8506-2F4A738A1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2713FD3-C507-4964-852E-EB9127EA94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F4E5DB-7568-44EE-89F6-981E2605E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83537-3E5F-4C0B-9D0D-5926AEB78281}" type="datetimeFigureOut">
              <a:rPr lang="es-VE" smtClean="0"/>
              <a:t>25/4/2026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E4EE68-C66A-4E50-9A6C-3E29D031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71E73A-1A7F-4B3D-8025-C37DDA5A2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F433-DB86-42EE-BF3B-E6FA0EECCC9B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4195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F6BE40-EBB7-4F6F-A3C2-8B04388BD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FC5FF2-E78E-4238-8FCA-C45CC05C85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4D4E592-EF62-40A8-A153-72C1318CF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8CF906A-8993-4495-8F6A-07053183A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83537-3E5F-4C0B-9D0D-5926AEB78281}" type="datetimeFigureOut">
              <a:rPr lang="es-VE" smtClean="0"/>
              <a:t>25/4/2026</a:t>
            </a:fld>
            <a:endParaRPr lang="es-V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B1759ED-13F0-46E2-BDF5-47B606583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BA6933-250E-4977-AE23-234EDAB89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F433-DB86-42EE-BF3B-E6FA0EECCC9B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193055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C2FF9A-893C-4CA1-B591-472E33AEE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341DDB5-2A85-4106-84D2-FA7C62176A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16EDFBB-D417-46BB-95D8-613DCCA63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ABE525B-82DA-45B9-90D8-64D888EEAB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D649455-AB4E-4D41-98D5-B5F5CBCDB2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161CB5D-9508-431E-8D8D-7906E543B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83537-3E5F-4C0B-9D0D-5926AEB78281}" type="datetimeFigureOut">
              <a:rPr lang="es-VE" smtClean="0"/>
              <a:t>25/4/2026</a:t>
            </a:fld>
            <a:endParaRPr lang="es-V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6BC52F3-07DC-45E1-B919-5F16A0C7B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E796DCB-9716-4E75-9373-A750E1AA8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F433-DB86-42EE-BF3B-E6FA0EECCC9B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321425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975429-DECE-47B4-B43F-B12BD6E46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041B839-F665-4005-93EA-2D82BC249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83537-3E5F-4C0B-9D0D-5926AEB78281}" type="datetimeFigureOut">
              <a:rPr lang="es-VE" smtClean="0"/>
              <a:t>25/4/2026</a:t>
            </a:fld>
            <a:endParaRPr lang="es-V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0812159-AA12-4705-B222-56DCAFC8E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820574A-5A0F-4084-811F-6EB71DFC4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F433-DB86-42EE-BF3B-E6FA0EECCC9B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798356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E4D71F4-E29E-4342-8719-6DF841FDC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83537-3E5F-4C0B-9D0D-5926AEB78281}" type="datetimeFigureOut">
              <a:rPr lang="es-VE" smtClean="0"/>
              <a:t>25/4/2026</a:t>
            </a:fld>
            <a:endParaRPr lang="es-V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7B38F51-5DB8-438E-A872-882A3CAFF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0AB51CD-468C-421D-9C53-39A29A235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F433-DB86-42EE-BF3B-E6FA0EECCC9B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983761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989A95-8053-4CCA-8F68-30B087636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A86DC6-C105-48B5-A35F-8B5FF9A78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88B7311-AC27-4025-8B49-CC2208D2BB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CC1DB7B-7137-4CB5-A6FD-CAB80F385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83537-3E5F-4C0B-9D0D-5926AEB78281}" type="datetimeFigureOut">
              <a:rPr lang="es-VE" smtClean="0"/>
              <a:t>25/4/2026</a:t>
            </a:fld>
            <a:endParaRPr lang="es-V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307FCEA-949E-4D8A-A8BF-1A891EA93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ACFE4C1-9BBB-4F8F-8F8B-9F2BB586F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F433-DB86-42EE-BF3B-E6FA0EECCC9B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016617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0ED90B-E1E2-42CB-8E21-B894B2AE3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0B0965A-2A90-4C13-A2A6-149A0B6EFA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70F70DD-9ABA-48DA-AFE8-BFAF69CC80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577E798-8268-4CFD-98D7-B42797AED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83537-3E5F-4C0B-9D0D-5926AEB78281}" type="datetimeFigureOut">
              <a:rPr lang="es-VE" smtClean="0"/>
              <a:t>25/4/2026</a:t>
            </a:fld>
            <a:endParaRPr lang="es-V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C86208-B85E-4805-B6BC-0394FEEE1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9804EDF-835D-4B6C-B4C3-0CCE71A0B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F433-DB86-42EE-BF3B-E6FA0EECCC9B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984929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A31B68-404F-47E5-A2D5-F9253E4B6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3C4D5F5-6AB1-4433-935C-312F0457B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2916F1-2858-46ED-A40A-08D7FFE42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83537-3E5F-4C0B-9D0D-5926AEB78281}" type="datetimeFigureOut">
              <a:rPr lang="es-VE" smtClean="0"/>
              <a:t>25/4/2026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4ABC20-B2A0-4A61-8362-7D62A11DD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68965A-817D-4E87-9B9D-8CD75FCB9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F433-DB86-42EE-BF3B-E6FA0EECCC9B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873872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C3EC439-6AFD-4F40-AC34-FE20C14787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512ECAA-0CE3-41B9-B0B5-52B5B9662F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DF075C-F727-42CC-BDA1-9C945302A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83537-3E5F-4C0B-9D0D-5926AEB78281}" type="datetimeFigureOut">
              <a:rPr lang="es-VE" smtClean="0"/>
              <a:t>25/4/2026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537C9A9-7B3A-491D-BBCC-D2863FEBB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2829CE-BF6E-4D94-864C-D8DB1174E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F433-DB86-42EE-BF3B-E6FA0EECCC9B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865383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A2F81D8-70CE-4F3C-826F-F971D7EAE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0035B12-8D65-4942-98E9-BA9C3C3A9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EE8288-0D51-478D-88A9-914042E6B9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83537-3E5F-4C0B-9D0D-5926AEB78281}" type="datetimeFigureOut">
              <a:rPr lang="es-VE" smtClean="0"/>
              <a:t>25/4/2026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AB37D7-C570-4FC9-901A-38C20B455D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6848B1-99B0-4821-85CA-4397FADE9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FF433-DB86-42EE-BF3B-E6FA0EECCC9B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254784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75AD9B2-BC4B-45FC-9B55-F0ED9AC635CD}"/>
              </a:ext>
            </a:extLst>
          </p:cNvPr>
          <p:cNvSpPr txBox="1">
            <a:spLocks/>
          </p:cNvSpPr>
          <p:nvPr/>
        </p:nvSpPr>
        <p:spPr>
          <a:xfrm>
            <a:off x="987198" y="1887310"/>
            <a:ext cx="9332459" cy="8123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Añadir título de la ponencia</a:t>
            </a:r>
            <a:endParaRPr lang="es-VE" sz="3600" b="1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Marcador de texto 3">
            <a:extLst>
              <a:ext uri="{FF2B5EF4-FFF2-40B4-BE49-F238E27FC236}">
                <a16:creationId xmlns:a16="http://schemas.microsoft.com/office/drawing/2014/main" id="{B5FE24F1-5006-4916-A15C-14AD08808997}"/>
              </a:ext>
            </a:extLst>
          </p:cNvPr>
          <p:cNvSpPr txBox="1">
            <a:spLocks/>
          </p:cNvSpPr>
          <p:nvPr/>
        </p:nvSpPr>
        <p:spPr>
          <a:xfrm>
            <a:off x="987197" y="2775857"/>
            <a:ext cx="7343775" cy="43542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800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Añadir subtítulo</a:t>
            </a:r>
            <a:endParaRPr lang="es-VE" sz="1800" b="1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Marcador de texto 3">
            <a:extLst>
              <a:ext uri="{FF2B5EF4-FFF2-40B4-BE49-F238E27FC236}">
                <a16:creationId xmlns:a16="http://schemas.microsoft.com/office/drawing/2014/main" id="{97B155AE-842A-4D47-ACB5-49ACCC9A8FB8}"/>
              </a:ext>
            </a:extLst>
          </p:cNvPr>
          <p:cNvSpPr txBox="1">
            <a:spLocks/>
          </p:cNvSpPr>
          <p:nvPr/>
        </p:nvSpPr>
        <p:spPr>
          <a:xfrm>
            <a:off x="987197" y="3646716"/>
            <a:ext cx="5471660" cy="12373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800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Añadir nombres de autores</a:t>
            </a:r>
            <a:endParaRPr lang="es-VE" sz="1800" b="1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10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B7D38BB6-81C3-4F1E-8E10-62ECF2C6E5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9206541-54C4-427E-8827-46F02B9EE7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739671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32193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11</Words>
  <Application>Microsoft Office PowerPoint</Application>
  <PresentationFormat>Panorámica</PresentationFormat>
  <Paragraphs>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Miguel Betancourt</dc:creator>
  <cp:lastModifiedBy>Miguel Betancourt</cp:lastModifiedBy>
  <cp:revision>11</cp:revision>
  <dcterms:created xsi:type="dcterms:W3CDTF">2026-01-19T13:48:58Z</dcterms:created>
  <dcterms:modified xsi:type="dcterms:W3CDTF">2026-04-25T14:54:38Z</dcterms:modified>
</cp:coreProperties>
</file>