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
<Relationships xmlns="http://schemas.openxmlformats.org/package/2006/relationships"><Relationship Id="rId1" Type="http://schemas.openxmlformats.org/officeDocument/2006/relationships/officeDocument" Target="ppt/presentation.xml"></Relationship><Relationship Id="rId2" Type="http://schemas.openxmlformats.org/package/2006/relationships/metadata/core-properties" Target="docProps/core.xml"></Relationship><Relationship Id="rId3" Type="http://schemas.openxmlformats.org/officeDocument/2006/relationships/extended-properties" Target="docProps/app.xml"></Relationship><Relationship Id="rId4" Type="http://schemas.openxmlformats.org/package/2006/relationships/metadata/thumbnail" Target="docProps/thumbnail.jpeg"></Relationship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saveSubsetFonts="1">
  <p:sldMasterIdLst>
    <p:sldMasterId id="2147483849" r:id="rId13"/>
  </p:sldMasterIdLst>
  <p:notesMasterIdLst>
    <p:notesMasterId r:id="rId17"/>
  </p:notesMasterIdLst>
  <p:handoutMasterIdLst>
    <p:handoutMasterId r:id="rId15"/>
  </p:handoutMasterIdLst>
  <p:sldIdLst>
    <p:sldId id="256" r:id="rId19"/>
    <p:sldId id="257" r:id="rId20"/>
    <p:sldId id="25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</p:extLst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View">
  <p:normalViewPr horzBarState="maximized">
    <p:restoredLeft sz="14996" autoAdjust="0"/>
    <p:restoredTop sz="94660"/>
  </p:normalViewPr>
  <p:slideViewPr>
    <p:cSldViewPr snapToGrid="0" snapToObjects="1">
      <p:cViewPr varScale="1">
        <p:scale>
          <a:sx n="113" d="100"/>
          <a:sy n="113" d="100"/>
        </p:scale>
        <p:origin x="4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6" d="100"/>
          <a:sy n="86" d="100"/>
        </p:scale>
        <p:origin x="3786" y="84"/>
      </p:cViewPr>
      <p:guideLst/>
    </p:cSldViewPr>
  </p:notesViewPr>
  <p:gridSpacing cx="76200" cy="76200"/>
</p:viewPr>
</file>

<file path=ppt/_rels/presentation.xml.rels><?xml version="1.0" encoding="UTF-8"?>
<Relationships xmlns="http://schemas.openxmlformats.org/package/2006/relationships"><Relationship Id="rId1" Type="http://schemas.openxmlformats.org/officeDocument/2006/relationships/tableStyles" Target="tableStyles.xml"></Relationship><Relationship Id="rId13" Type="http://schemas.openxmlformats.org/officeDocument/2006/relationships/slideMaster" Target="slideMasters/slideMaster1.xml"></Relationship><Relationship Id="rId14" Type="http://schemas.openxmlformats.org/officeDocument/2006/relationships/theme" Target="theme/theme1.xml"></Relationship><Relationship Id="rId15" Type="http://schemas.openxmlformats.org/officeDocument/2006/relationships/handoutMaster" Target="handoutMasters/handoutMaster1.xml"></Relationship><Relationship Id="rId17" Type="http://schemas.openxmlformats.org/officeDocument/2006/relationships/notesMaster" Target="notesMasters/notesMaster1.xml"></Relationship><Relationship Id="rId19" Type="http://schemas.openxmlformats.org/officeDocument/2006/relationships/slide" Target="slides/slide1.xml"></Relationship><Relationship Id="rId20" Type="http://schemas.openxmlformats.org/officeDocument/2006/relationships/slide" Target="slides/slide2.xml"></Relationship><Relationship Id="rId21" Type="http://schemas.openxmlformats.org/officeDocument/2006/relationships/slide" Target="slides/slide3.xml"></Relationship><Relationship Id="rId22" Type="http://schemas.openxmlformats.org/officeDocument/2006/relationships/viewProps" Target="viewProps.xml"></Relationship><Relationship Id="rId23" Type="http://schemas.openxmlformats.org/officeDocument/2006/relationships/presProps" Target="presProps.xml"></Relationship></Relationships>
</file>

<file path=ppt/handoutMasters/_rels/handoutMaster1.xml.rels><?xml version="1.0" encoding="UTF-8"?>
<Relationships xmlns="http://schemas.openxmlformats.org/package/2006/relationships"><Relationship Id="rId1" Type="http://schemas.openxmlformats.org/officeDocument/2006/relationships/theme" Target="../theme/theme2.xml"></Relationship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E72A47-D8E7-4708-A218-E95F45C843B7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99CBC-5243-4EE6-8E2D-6E1F45C81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6267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3.xml"></Relationship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59D24D-F7AD-4672-8093-387C9A86EF22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49B3BA-A246-4728-806B-126A6412B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534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9A2C-825F-4961-A8B9-9611E97E80FE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3F533-1FD0-4296-B0D5-FB35874CC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959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9A2C-825F-4961-A8B9-9611E97E80FE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3F533-1FD0-4296-B0D5-FB35874CC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806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9A2C-825F-4961-A8B9-9611E97E80FE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3F533-1FD0-4296-B0D5-FB35874CC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094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9A2C-825F-4961-A8B9-9611E97E80FE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3F533-1FD0-4296-B0D5-FB35874CC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416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9A2C-825F-4961-A8B9-9611E97E80FE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3F533-1FD0-4296-B0D5-FB35874CC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862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9A2C-825F-4961-A8B9-9611E97E80FE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3F533-1FD0-4296-B0D5-FB35874CC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3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9A2C-825F-4961-A8B9-9611E97E80FE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3F533-1FD0-4296-B0D5-FB35874CC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779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9A2C-825F-4961-A8B9-9611E97E80FE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3F533-1FD0-4296-B0D5-FB35874CC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041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105" y="457200"/>
            <a:ext cx="393192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505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105" y="2057400"/>
            <a:ext cx="3931920" cy="381190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835" cy="365760"/>
          </a:xfrm>
        </p:spPr>
        <p:txBody>
          <a:bodyPr/>
          <a:lstStyle/>
          <a:p>
            <a:fld id="{23BF9A2C-825F-4961-A8B9-9611E97E80FE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543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835" cy="365760"/>
          </a:xfrm>
        </p:spPr>
        <p:txBody>
          <a:bodyPr/>
          <a:lstStyle/>
          <a:p>
            <a:fld id="{6233F533-1FD0-4296-B0D5-FB35874CC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898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9A2C-825F-4961-A8B9-9611E97E80FE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3F533-1FD0-4296-B0D5-FB35874CC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980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9A2C-825F-4961-A8B9-9611E97E80FE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3F533-1FD0-4296-B0D5-FB35874CC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048840"/>
      </p:ext>
    </p:extLst>
  </p:cSld>
  <p:clrMapOvr>
    <a:masterClrMapping/>
  </p:clrMapOvr>
</p:sldLayout>
</file>

<file path=ppt/slideMasters/_rels/slideMaster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.xml"></Relationship><Relationship Id="rId2" Type="http://schemas.openxmlformats.org/officeDocument/2006/relationships/slideLayout" Target="../slideLayouts/slideLayout2.xml"></Relationship><Relationship Id="rId3" Type="http://schemas.openxmlformats.org/officeDocument/2006/relationships/slideLayout" Target="../slideLayouts/slideLayout3.xml"></Relationship><Relationship Id="rId4" Type="http://schemas.openxmlformats.org/officeDocument/2006/relationships/slideLayout" Target="../slideLayouts/slideLayout4.xml"></Relationship><Relationship Id="rId5" Type="http://schemas.openxmlformats.org/officeDocument/2006/relationships/slideLayout" Target="../slideLayouts/slideLayout5.xml"></Relationship><Relationship Id="rId6" Type="http://schemas.openxmlformats.org/officeDocument/2006/relationships/slideLayout" Target="../slideLayouts/slideLayout6.xml"></Relationship><Relationship Id="rId7" Type="http://schemas.openxmlformats.org/officeDocument/2006/relationships/slideLayout" Target="../slideLayouts/slideLayout7.xml"></Relationship><Relationship Id="rId8" Type="http://schemas.openxmlformats.org/officeDocument/2006/relationships/slideLayout" Target="../slideLayouts/slideLayout8.xml"></Relationship><Relationship Id="rId9" Type="http://schemas.openxmlformats.org/officeDocument/2006/relationships/slideLayout" Target="../slideLayouts/slideLayout9.xml"></Relationship><Relationship Id="rId10" Type="http://schemas.openxmlformats.org/officeDocument/2006/relationships/slideLayout" Target="../slideLayouts/slideLayout10.xml"></Relationship><Relationship Id="rId11" Type="http://schemas.openxmlformats.org/officeDocument/2006/relationships/slideLayout" Target="../slideLayouts/slideLayout11.xml"></Relationship><Relationship Id="rId12" Type="http://schemas.openxmlformats.org/officeDocument/2006/relationships/theme" Target="../theme/theme1.xml"></Relationship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F9A2C-825F-4961-A8B9-9611E97E80FE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3F533-1FD0-4296-B0D5-FB35874CC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990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
<Relationships xmlns="http://schemas.openxmlformats.org/package/2006/relationships"><Relationship Id="rId1" Type="http://schemas.openxmlformats.org/officeDocument/2006/relationships/image" Target="../media/fImage13336031526126.jpeg"></Relationship><Relationship Id="rId2" Type="http://schemas.openxmlformats.org/officeDocument/2006/relationships/slideLayout" Target="../slideLayouts/slideLayout1.xml"></Relationship></Relationships>
</file>

<file path=ppt/slides/_rels/slide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.xml"></Relationship><Relationship Id="rId2" Type="http://schemas.openxmlformats.org/officeDocument/2006/relationships/image" Target="../media/fImage11324001556123.jpeg"></Relationship></Relationships>
</file>

<file path=ppt/slides/_rels/slide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9.xml"></Relationship><Relationship Id="rId2" Type="http://schemas.openxmlformats.org/officeDocument/2006/relationships/image" Target="../media/fImage3860191049506.jpeg"></Relationship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bg>
      <p:bgPr>
        <a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3952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>
            <p:ph type="ctrTitle"/>
          </p:nvPr>
        </p:nvSpPr>
        <p:spPr>
          <a:xfrm rot="0">
            <a:off x="3971290" y="1133475"/>
            <a:ext cx="6663055" cy="1907540"/>
          </a:xfrm>
          <a:prstGeom prst="rect"/>
        </p:spPr>
        <p:txBody>
          <a:bodyPr wrap="square" lIns="91440" tIns="45720" rIns="91440" bIns="45720" numCol="1" vert="horz" anchor="b">
            <a:normAutofit fontScale="100000" lnSpcReduction="0"/>
          </a:bodyPr>
          <a:lstStyle>
            <a:lvl1pPr marL="0" indent="0" algn="ctr" latinLnBrk="0">
              <a:buFontTx/>
              <a:buNone/>
              <a:defRPr lang="en-GB" altLang="en-US" sz="6000"/>
            </a:lvl1pPr>
          </a:lstStyle>
          <a:p>
            <a:pPr marL="0" indent="0" algn="l" latinLnBrk="0">
              <a:buFontTx/>
              <a:buNone/>
            </a:pPr>
            <a:endParaRPr lang="ko-KR" altLang="en-US" b="1">
              <a:solidFill>
                <a:schemeClr val="bg1"/>
              </a:solidFill>
              <a:latin typeface="Poppins" charset="0"/>
              <a:ea typeface="Poppins" charset="0"/>
            </a:endParaRPr>
          </a:p>
        </p:txBody>
      </p:sp>
      <p:sp>
        <p:nvSpPr>
          <p:cNvPr id="3" name="Subtitle 2"/>
          <p:cNvSpPr txBox="1">
            <a:spLocks/>
          </p:cNvSpPr>
          <p:nvPr>
            <p:ph type="subTitle" idx="1"/>
          </p:nvPr>
        </p:nvSpPr>
        <p:spPr>
          <a:xfrm rot="0">
            <a:off x="1524000" y="3205480"/>
            <a:ext cx="9144635" cy="1656080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>
            <a:lvl1pPr marL="0" indent="0" algn="ctr" latinLnBrk="0">
              <a:buFontTx/>
              <a:buNone/>
              <a:defRPr lang="en-GB" altLang="en-US" sz="2400"/>
            </a:lvl1pPr>
            <a:lvl2pPr marL="457200" indent="0" algn="ctr" latinLnBrk="0" lvl="1">
              <a:buFontTx/>
              <a:buNone/>
              <a:defRPr lang="en-GB" altLang="en-US" sz="2000"/>
            </a:lvl2pPr>
            <a:lvl3pPr marL="914400" indent="0" algn="ctr" latinLnBrk="0" lvl="2">
              <a:buFontTx/>
              <a:buNone/>
              <a:defRPr lang="en-GB" altLang="en-US" sz="1800"/>
            </a:lvl3pPr>
            <a:lvl4pPr marL="1371600" indent="0" algn="ctr" latinLnBrk="0" lvl="3">
              <a:buFontTx/>
              <a:buNone/>
              <a:defRPr lang="en-GB" altLang="en-US" sz="1600"/>
            </a:lvl4pPr>
            <a:lvl5pPr marL="1828800" indent="0" algn="ctr" latinLnBrk="0" lvl="4">
              <a:buFontTx/>
              <a:buNone/>
              <a:defRPr lang="en-GB" altLang="en-US" sz="1600"/>
            </a:lvl5pPr>
            <a:lvl6pPr marL="2286000" indent="0" algn="ctr" latinLnBrk="0" lvl="5">
              <a:buFontTx/>
              <a:buNone/>
              <a:defRPr lang="en-GB" altLang="en-US" sz="1600"/>
            </a:lvl6pPr>
            <a:lvl7pPr marL="2743200" indent="0" algn="ctr" latinLnBrk="0" lvl="6">
              <a:buFontTx/>
              <a:buNone/>
              <a:defRPr lang="en-GB" altLang="en-US" sz="1600"/>
            </a:lvl7pPr>
            <a:lvl8pPr marL="3200400" indent="0" algn="ctr" latinLnBrk="0" lvl="7">
              <a:buFontTx/>
              <a:buNone/>
              <a:defRPr lang="en-GB" altLang="en-US" sz="1600"/>
            </a:lvl8pPr>
            <a:lvl9pPr marL="3657600" indent="0" algn="ctr" latinLnBrk="0" lvl="8">
              <a:buFontTx/>
              <a:buNone/>
              <a:defRPr lang="en-GB" altLang="en-US" sz="1600"/>
            </a:lvl9pPr>
          </a:lstStyle>
          <a:p>
            <a:pPr marL="0" indent="0" algn="l" latinLnBrk="0">
              <a:buFontTx/>
              <a:buNone/>
            </a:pPr>
            <a:endParaRPr lang="ko-KR" altLang="en-US" sz="2400" i="1">
              <a:solidFill>
                <a:srgbClr val="4CE0ED"/>
              </a:solidFill>
              <a:latin typeface="Poppins Medium" charset="0"/>
              <a:ea typeface="Poppins Medium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>
            <p:ph type="title"/>
          </p:nvPr>
        </p:nvSpPr>
        <p:spPr>
          <a:xfrm rot="0">
            <a:off x="906780" y="457200"/>
            <a:ext cx="10640060" cy="648335"/>
          </a:xfrm>
          <a:prstGeom prst="rect"/>
        </p:spPr>
        <p:txBody>
          <a:bodyPr wrap="square" lIns="91440" tIns="45720" rIns="91440" bIns="45720" numCol="1" vert="horz" anchor="b">
            <a:normAutofit fontScale="100000" lnSpcReduction="0"/>
          </a:bodyPr>
          <a:lstStyle>
            <a:lvl1pPr marL="0" indent="0" latinLnBrk="0">
              <a:buFontTx/>
              <a:buNone/>
              <a:defRPr lang="en-GB" altLang="en-US" sz="3200"/>
            </a:lvl1pPr>
          </a:lstStyle>
          <a:p>
            <a:pPr marL="0" indent="0" algn="ctr" latinLnBrk="0">
              <a:buFontTx/>
              <a:buNone/>
            </a:pPr>
            <a:endParaRPr lang="ko-KR" altLang="en-US" sz="3600">
              <a:solidFill>
                <a:schemeClr val="bg1"/>
              </a:solidFill>
              <a:latin typeface="Poppins ExtraBold" charset="0"/>
              <a:ea typeface="Poppins ExtraBold" charset="0"/>
            </a:endParaRPr>
          </a:p>
        </p:txBody>
      </p:sp>
      <p:sp>
        <p:nvSpPr>
          <p:cNvPr id="4" name="Text Placeholder 3"/>
          <p:cNvSpPr txBox="1">
            <a:spLocks/>
          </p:cNvSpPr>
          <p:nvPr>
            <p:ph type="body" idx="2"/>
          </p:nvPr>
        </p:nvSpPr>
        <p:spPr>
          <a:xfrm rot="0">
            <a:off x="840105" y="2153920"/>
            <a:ext cx="5097780" cy="3313430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>
            <a:lvl1pPr marL="0" indent="0" latinLnBrk="0">
              <a:buFontTx/>
              <a:buNone/>
              <a:defRPr lang="en-GB" altLang="en-US" sz="1600"/>
            </a:lvl1pPr>
            <a:lvl2pPr marL="457200" indent="0" latinLnBrk="0" lvl="1">
              <a:buFontTx/>
              <a:buNone/>
              <a:defRPr lang="en-GB" altLang="en-US" sz="1400"/>
            </a:lvl2pPr>
            <a:lvl3pPr marL="914400" indent="0" latinLnBrk="0" lvl="2">
              <a:buFontTx/>
              <a:buNone/>
              <a:defRPr lang="en-GB" altLang="en-US" sz="1200"/>
            </a:lvl3pPr>
            <a:lvl4pPr marL="1371600" indent="0" latinLnBrk="0" lvl="3">
              <a:buFontTx/>
              <a:buNone/>
              <a:defRPr lang="en-GB" altLang="en-US" sz="1000"/>
            </a:lvl4pPr>
            <a:lvl5pPr marL="1828800" indent="0" latinLnBrk="0" lvl="4">
              <a:buFontTx/>
              <a:buNone/>
              <a:defRPr lang="en-GB" altLang="en-US" sz="1000"/>
            </a:lvl5pPr>
            <a:lvl6pPr marL="2286000" indent="0" latinLnBrk="0" lvl="5">
              <a:buFontTx/>
              <a:buNone/>
              <a:defRPr lang="en-GB" altLang="en-US" sz="1000"/>
            </a:lvl6pPr>
            <a:lvl7pPr marL="2743200" indent="0" latinLnBrk="0" lvl="6">
              <a:buFontTx/>
              <a:buNone/>
              <a:defRPr lang="en-GB" altLang="en-US" sz="1000"/>
            </a:lvl7pPr>
            <a:lvl8pPr marL="3200400" indent="0" latinLnBrk="0" lvl="7">
              <a:buFontTx/>
              <a:buNone/>
              <a:defRPr lang="en-GB" altLang="en-US" sz="1000"/>
            </a:lvl8pPr>
            <a:lvl9pPr marL="3657600" indent="0" latinLnBrk="0" lvl="8">
              <a:buFontTx/>
              <a:buNone/>
              <a:defRPr lang="en-GB" altLang="en-US" sz="1000"/>
            </a:lvl9pPr>
          </a:lstStyle>
          <a:p>
            <a:pPr marL="0" indent="0" rtl="0"/>
            <a:r>
              <a:rPr lang="en-US"/>
              <a:t>Texto</a:t>
            </a:r>
            <a:endParaRPr lang="ko-KR" altLang="en-US"/>
          </a:p>
        </p:txBody>
      </p:sp>
      <p:sp>
        <p:nvSpPr>
          <p:cNvPr id="5" name="Text Placeholder 6"/>
          <p:cNvSpPr txBox="1">
            <a:spLocks/>
          </p:cNvSpPr>
          <p:nvPr/>
        </p:nvSpPr>
        <p:spPr>
          <a:xfrm rot="0">
            <a:off x="6447155" y="2140585"/>
            <a:ext cx="5097780" cy="3313430"/>
          </a:xfrm>
          <a:prstGeom prst="rect"/>
        </p:spPr>
        <p:txBody>
          <a:bodyPr wrap="square" lIns="91440" tIns="45720" rIns="91440" bIns="45720" numCol="1" vert="horz" anchor="t">
            <a:normAutofit fontScale="100000" lnSpcReduction="0"/>
          </a:bodyPr>
          <a:lstStyle>
            <a:lvl1pPr marL="0" indent="0" latinLnBrk="0">
              <a:buFontTx/>
              <a:buNone/>
              <a:defRPr lang="en-GB" altLang="en-US" sz="1600"/>
            </a:lvl1pPr>
            <a:lvl2pPr marL="457200" indent="0" latinLnBrk="0" lvl="1">
              <a:buFontTx/>
              <a:buNone/>
              <a:defRPr lang="en-GB" altLang="en-US" sz="1400"/>
            </a:lvl2pPr>
            <a:lvl3pPr marL="914400" indent="0" latinLnBrk="0" lvl="2">
              <a:buFontTx/>
              <a:buNone/>
              <a:defRPr lang="en-GB" altLang="en-US" sz="1200"/>
            </a:lvl3pPr>
            <a:lvl4pPr marL="1371600" indent="0" latinLnBrk="0" lvl="3">
              <a:buFontTx/>
              <a:buNone/>
              <a:defRPr lang="en-GB" altLang="en-US" sz="1000"/>
            </a:lvl4pPr>
            <a:lvl5pPr marL="1828800" indent="0" latinLnBrk="0" lvl="4">
              <a:buFontTx/>
              <a:buNone/>
              <a:defRPr lang="en-GB" altLang="en-US" sz="1000"/>
            </a:lvl5pPr>
            <a:lvl6pPr marL="2286000" indent="0" latinLnBrk="0" lvl="5">
              <a:buFontTx/>
              <a:buNone/>
              <a:defRPr lang="en-GB" altLang="en-US" sz="1000"/>
            </a:lvl6pPr>
            <a:lvl7pPr marL="2743200" indent="0" latinLnBrk="0" lvl="6">
              <a:buFontTx/>
              <a:buNone/>
              <a:defRPr lang="en-GB" altLang="en-US" sz="1000"/>
            </a:lvl7pPr>
            <a:lvl8pPr marL="3200400" indent="0" latinLnBrk="0" lvl="7">
              <a:buFontTx/>
              <a:buNone/>
              <a:defRPr lang="en-GB" altLang="en-US" sz="1000"/>
            </a:lvl8pPr>
            <a:lvl9pPr marL="3657600" indent="0" latinLnBrk="0" lvl="8">
              <a:buFontTx/>
              <a:buNone/>
              <a:defRPr lang="en-GB" altLang="en-US" sz="1000"/>
            </a:lvl9pPr>
          </a:lstStyle>
          <a:p>
            <a:pPr marL="0" indent="0" rtl="0" algn="l" defTabSz="91440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</a:pPr>
            <a:r>
              <a:rPr lang="en-US" sz="1600">
                <a:latin typeface="Calibri" charset="0"/>
                <a:ea typeface="Calibri" charset="0"/>
                <a:cs typeface="+mn-cs"/>
              </a:rPr>
              <a:t>Texto</a:t>
            </a:r>
            <a:endParaRPr lang="ko-KR" altLang="en-US" sz="1600">
              <a:latin typeface="Calibri" charset="0"/>
              <a:ea typeface="Calibri" charset="0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Polaris Office Slide</Application>
  <AppVersion>12.000</AppVersion>
  <Characters>0</Characters>
  <CharactersWithSpaces>0</CharactersWithSpaces>
  <DocSecurity>0</DocSecurity>
  <HyperlinksChanged>false</HyperlinksChanged>
  <Lines>0</Lines>
  <LinksUpToDate>false</LinksUpToDate>
  <Pages>3</Pages>
  <Paragraphs>0</Paragraphs>
  <Words>0</Words>
  <TotalTime>0</TotalTime>
  <MMClips>0</MMClips>
  <ScaleCrop>false</ScaleCrop>
  <HeadingPairs>
    <vt:vector size="2" baseType="variant">
      <vt:variant>
        <vt:lpstr>Title</vt:lpstr>
      </vt:variant>
      <vt:variant>
        <vt:i4>1</vt:i4>
      </vt:variant>
    </vt:vector>
  </HeadingPairs>
  <TitlesOfParts>
    <vt:vector size="1" baseType="lpstr">
      <vt:lpstr>Title text</vt:lpstr>
    </vt:vector>
  </TitlesOfParts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</cp:revision>
  <dc:creator>Diseño Web</dc:creator>
  <cp:lastModifiedBy>Diseño Web</cp:lastModifiedBy>
  <dc:title>PowerPoint Presentation</dc:title>
</cp:coreProperties>
</file>